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37"/>
  </p:notesMasterIdLst>
  <p:sldIdLst>
    <p:sldId id="256" r:id="rId3"/>
    <p:sldId id="257" r:id="rId4"/>
    <p:sldId id="258" r:id="rId5"/>
    <p:sldId id="259" r:id="rId6"/>
    <p:sldId id="289" r:id="rId7"/>
    <p:sldId id="287" r:id="rId8"/>
    <p:sldId id="286" r:id="rId9"/>
    <p:sldId id="284" r:id="rId10"/>
    <p:sldId id="285" r:id="rId11"/>
    <p:sldId id="283" r:id="rId12"/>
    <p:sldId id="282" r:id="rId13"/>
    <p:sldId id="262" r:id="rId14"/>
    <p:sldId id="260" r:id="rId15"/>
    <p:sldId id="261" r:id="rId16"/>
    <p:sldId id="263" r:id="rId17"/>
    <p:sldId id="264" r:id="rId18"/>
    <p:sldId id="265" r:id="rId19"/>
    <p:sldId id="267" r:id="rId20"/>
    <p:sldId id="266" r:id="rId21"/>
    <p:sldId id="268" r:id="rId22"/>
    <p:sldId id="269" r:id="rId23"/>
    <p:sldId id="271" r:id="rId24"/>
    <p:sldId id="280" r:id="rId25"/>
    <p:sldId id="272" r:id="rId26"/>
    <p:sldId id="273" r:id="rId27"/>
    <p:sldId id="274" r:id="rId28"/>
    <p:sldId id="275" r:id="rId29"/>
    <p:sldId id="276" r:id="rId30"/>
    <p:sldId id="288" r:id="rId31"/>
    <p:sldId id="277" r:id="rId32"/>
    <p:sldId id="278" r:id="rId33"/>
    <p:sldId id="279" r:id="rId34"/>
    <p:sldId id="29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>
        <p:scale>
          <a:sx n="125" d="100"/>
          <a:sy n="125" d="100"/>
        </p:scale>
        <p:origin x="-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7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7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3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9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08/09/18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1"/>
                </a:solidFill>
              </a:rPr>
              <a:t>Luccas</a:t>
            </a:r>
            <a:r>
              <a:rPr lang="en-IN" sz="4000" b="1" dirty="0" smtClean="0">
                <a:solidFill>
                  <a:schemeClr val="bg1"/>
                </a:solidFill>
              </a:rPr>
              <a:t> </a:t>
            </a:r>
            <a:r>
              <a:rPr lang="en-IN" sz="4000" b="1" dirty="0" err="1" smtClean="0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 smtClean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b="1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</a:rPr>
              <a:t>V</a:t>
            </a:r>
            <a:r>
              <a:rPr lang="en-IN" sz="4000" b="1" dirty="0" smtClean="0">
                <a:solidFill>
                  <a:schemeClr val="bg1"/>
                </a:solidFill>
              </a:rPr>
              <a:t>ikram </a:t>
            </a:r>
            <a:r>
              <a:rPr lang="en-IN" sz="4000" b="1" u="sng" dirty="0" smtClean="0">
                <a:solidFill>
                  <a:srgbClr val="FF0000"/>
                </a:solidFill>
              </a:rPr>
              <a:t>T</a:t>
            </a:r>
            <a:r>
              <a:rPr lang="en-IN" sz="4000" b="1" dirty="0" smtClean="0">
                <a:solidFill>
                  <a:schemeClr val="bg1"/>
                </a:solidFill>
              </a:rPr>
              <a:t>hakor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622" y="351038"/>
            <a:ext cx="4019709" cy="61559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1122" y="5612308"/>
            <a:ext cx="3630707" cy="70788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err="1" smtClean="0">
                <a:solidFill>
                  <a:srgbClr val="FF0000"/>
                </a:solidFill>
              </a:rPr>
              <a:t>M</a:t>
            </a:r>
            <a:r>
              <a:rPr lang="en-IN" sz="4000" b="1" dirty="0" err="1" smtClean="0">
                <a:solidFill>
                  <a:srgbClr val="FF0000"/>
                </a:solidFill>
              </a:rPr>
              <a:t>amta</a:t>
            </a:r>
            <a:r>
              <a:rPr lang="en-IN" sz="4000" b="1" dirty="0" smtClean="0">
                <a:solidFill>
                  <a:srgbClr val="FF0000"/>
                </a:solidFill>
              </a:rPr>
              <a:t> </a:t>
            </a:r>
            <a:r>
              <a:rPr lang="en-IN" sz="4000" b="1" u="sng" dirty="0" err="1" smtClean="0">
                <a:solidFill>
                  <a:srgbClr val="FF0000"/>
                </a:solidFill>
              </a:rPr>
              <a:t>S</a:t>
            </a:r>
            <a:r>
              <a:rPr lang="en-IN" sz="4000" b="1" dirty="0" err="1" smtClean="0">
                <a:solidFill>
                  <a:srgbClr val="FF0000"/>
                </a:solidFill>
              </a:rPr>
              <a:t>oni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 smtClean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 smtClean="0">
                <a:latin typeface="70"/>
              </a:rPr>
              <a:t>વિડિઓ</a:t>
            </a:r>
            <a:r>
              <a:rPr lang="gu-IN" sz="6600" dirty="0" smtClean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Haryanvi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2571" y="5359880"/>
            <a:ext cx="206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Navratri </a:t>
            </a:r>
            <a:r>
              <a:rPr lang="en-US" sz="2400" b="1" dirty="0" err="1" smtClean="0"/>
              <a:t>Garba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81" y="1330960"/>
            <a:ext cx="5232561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Awesome Hindi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8" y="325121"/>
            <a:ext cx="4136571" cy="608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2" y="509799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Jignesh</a:t>
            </a:r>
            <a:r>
              <a:rPr lang="en-IN" sz="3600" b="1" dirty="0" smtClean="0">
                <a:solidFill>
                  <a:schemeClr val="bg1"/>
                </a:solidFill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</a:rPr>
              <a:t>Kaviraj</a:t>
            </a:r>
            <a:r>
              <a:rPr lang="en-IN" sz="3600" b="1" dirty="0" smtClean="0">
                <a:solidFill>
                  <a:schemeClr val="bg1"/>
                </a:solidFill>
              </a:rPr>
              <a:t>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7" y="306830"/>
            <a:ext cx="3990574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/>
              <a:t>L</a:t>
            </a:r>
            <a:r>
              <a:rPr lang="en-IN" sz="3600" b="1" dirty="0" err="1" smtClean="0">
                <a:solidFill>
                  <a:schemeClr val="bg1"/>
                </a:solidFill>
              </a:rPr>
              <a:t>ata</a:t>
            </a:r>
            <a:r>
              <a:rPr lang="en-IN" sz="3600" b="1" dirty="0" smtClean="0">
                <a:solidFill>
                  <a:schemeClr val="bg1"/>
                </a:solidFill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</a:rPr>
              <a:t>Manges</a:t>
            </a:r>
            <a:r>
              <a:rPr lang="en-IN" sz="3600" b="1" dirty="0" err="1" smtClean="0"/>
              <a:t>hkar</a:t>
            </a:r>
            <a:r>
              <a:rPr lang="en-IN" sz="3600" b="1" dirty="0" smtClean="0">
                <a:solidFill>
                  <a:schemeClr val="bg1"/>
                </a:solidFill>
              </a:rPr>
              <a:t> Old </a:t>
            </a:r>
            <a:r>
              <a:rPr lang="en-IN" sz="3600" b="1" dirty="0" smtClean="0"/>
              <a:t>Songs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0036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20120</TotalTime>
  <Words>87</Words>
  <Application>Microsoft Macintosh PowerPoint</Application>
  <PresentationFormat>Widescreen</PresentationFormat>
  <Paragraphs>34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70</vt:lpstr>
      <vt:lpstr>Arial Black</vt:lpstr>
      <vt:lpstr>Calibri</vt:lpstr>
      <vt:lpstr>Calibri Light</vt:lpstr>
      <vt:lpstr>Gabriola</vt:lpstr>
      <vt:lpstr>Rockwell Extra Bold</vt:lpstr>
      <vt:lpstr>Shruti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94</cp:revision>
  <dcterms:created xsi:type="dcterms:W3CDTF">2018-06-06T13:32:41Z</dcterms:created>
  <dcterms:modified xsi:type="dcterms:W3CDTF">2018-09-08T21:52:45Z</dcterms:modified>
</cp:coreProperties>
</file>